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FF34-1434-4902-9CF6-30CB11899CF0}" type="datetimeFigureOut">
              <a:rPr lang="de-DE" smtClean="0"/>
              <a:t>30.01.2016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EC2B-CABB-48CA-AA7A-9840878519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85054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FF34-1434-4902-9CF6-30CB11899CF0}" type="datetimeFigureOut">
              <a:rPr lang="de-DE" smtClean="0"/>
              <a:t>30.01.2016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EC2B-CABB-48CA-AA7A-9840878519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38935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FF34-1434-4902-9CF6-30CB11899CF0}" type="datetimeFigureOut">
              <a:rPr lang="de-DE" smtClean="0"/>
              <a:t>30.01.2016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EC2B-CABB-48CA-AA7A-9840878519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39387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FF34-1434-4902-9CF6-30CB11899CF0}" type="datetimeFigureOut">
              <a:rPr lang="de-DE" smtClean="0"/>
              <a:t>30.01.2016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EC2B-CABB-48CA-AA7A-9840878519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3763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FF34-1434-4902-9CF6-30CB11899CF0}" type="datetimeFigureOut">
              <a:rPr lang="de-DE" smtClean="0"/>
              <a:t>30.01.2016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EC2B-CABB-48CA-AA7A-9840878519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16931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FF34-1434-4902-9CF6-30CB11899CF0}" type="datetimeFigureOut">
              <a:rPr lang="de-DE" smtClean="0"/>
              <a:t>30.01.2016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EC2B-CABB-48CA-AA7A-9840878519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1003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FF34-1434-4902-9CF6-30CB11899CF0}" type="datetimeFigureOut">
              <a:rPr lang="de-DE" smtClean="0"/>
              <a:t>30.01.2016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EC2B-CABB-48CA-AA7A-9840878519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45142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FF34-1434-4902-9CF6-30CB11899CF0}" type="datetimeFigureOut">
              <a:rPr lang="de-DE" smtClean="0"/>
              <a:t>30.01.2016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EC2B-CABB-48CA-AA7A-9840878519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02468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FF34-1434-4902-9CF6-30CB11899CF0}" type="datetimeFigureOut">
              <a:rPr lang="de-DE" smtClean="0"/>
              <a:t>30.01.2016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EC2B-CABB-48CA-AA7A-9840878519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43553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FF34-1434-4902-9CF6-30CB11899CF0}" type="datetimeFigureOut">
              <a:rPr lang="de-DE" smtClean="0"/>
              <a:t>30.01.2016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EC2B-CABB-48CA-AA7A-9840878519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4937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FF34-1434-4902-9CF6-30CB11899CF0}" type="datetimeFigureOut">
              <a:rPr lang="de-DE" smtClean="0"/>
              <a:t>30.01.2016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EC2B-CABB-48CA-AA7A-9840878519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07235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3FF34-1434-4902-9CF6-30CB11899CF0}" type="datetimeFigureOut">
              <a:rPr lang="de-DE" smtClean="0"/>
              <a:t>30.01.2016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0EC2B-CABB-48CA-AA7A-9840878519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9436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0" y="0"/>
            <a:ext cx="12192000" cy="6698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de-DE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de-DE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de-DE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de-DE" sz="1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Oberwalgern</a:t>
            </a: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auf der </a:t>
            </a:r>
            <a:r>
              <a:rPr lang="de-DE" sz="1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Höh</a:t>
            </a: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`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sind wir aktiv für den FC.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Seit 50 </a:t>
            </a:r>
            <a:r>
              <a:rPr lang="de-DE" sz="1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Jahr´n</a:t>
            </a: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sind wir dabei,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beim FCO, unserm Verein.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 Alten Herren haben längst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die Fußballschuh´ am Nagel </a:t>
            </a:r>
            <a:r>
              <a:rPr lang="de-DE" sz="1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häng´n</a:t>
            </a: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Trotzdem </a:t>
            </a:r>
            <a:r>
              <a:rPr lang="de-DE" sz="1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steh´n</a:t>
            </a: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wir zu jeder Zeit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für unsern F CO bereit.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 Damen tanzen mit viel Freud`,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Begeisterung und Heiterkeit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Aerobic und noch manches mehr.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Beim FCO fällt das nicht schwer.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 Spieler kämpfen </a:t>
            </a:r>
            <a:r>
              <a:rPr lang="de-DE" sz="1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für´n</a:t>
            </a: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FC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inzwischen schon seit 5 Jahrzehnt.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Als Team sind wir  ´ne Riesenmacht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 feiern auch, dass es so kracht.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de-DE" sz="1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Oberwalgern</a:t>
            </a: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auf der </a:t>
            </a:r>
            <a:r>
              <a:rPr lang="de-DE" sz="1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Höh</a:t>
            </a: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`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sind wir aktiv für den FC.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Der Geißbock schreit: Hurra, hurra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der FCO ist allzeit da.</a:t>
            </a:r>
          </a:p>
          <a:p>
            <a:pPr algn="ctr">
              <a:spcAft>
                <a:spcPts val="0"/>
              </a:spcAft>
            </a:pPr>
            <a:r>
              <a:rPr lang="de-DE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de-DE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de-DE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Sprachmemo 020.mpe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49036" y="651164"/>
            <a:ext cx="609600" cy="609600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727" y="351126"/>
            <a:ext cx="1066800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439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11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</Words>
  <Application>Microsoft Office PowerPoint</Application>
  <PresentationFormat>Breitbild</PresentationFormat>
  <Paragraphs>30</Paragraphs>
  <Slides>1</Slides>
  <Notes>0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PowerPoint-Präsentation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Walter Ruth</dc:creator>
  <cp:lastModifiedBy>Walter Ruth</cp:lastModifiedBy>
  <cp:revision>4</cp:revision>
  <dcterms:created xsi:type="dcterms:W3CDTF">2016-01-30T15:31:34Z</dcterms:created>
  <dcterms:modified xsi:type="dcterms:W3CDTF">2016-01-30T15:46:22Z</dcterms:modified>
</cp:coreProperties>
</file>